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0" r:id="rId2"/>
    <p:sldId id="316" r:id="rId3"/>
    <p:sldId id="315" r:id="rId4"/>
    <p:sldId id="317" r:id="rId5"/>
    <p:sldId id="314" r:id="rId6"/>
    <p:sldId id="293" r:id="rId7"/>
    <p:sldId id="311" r:id="rId8"/>
    <p:sldId id="301" r:id="rId9"/>
    <p:sldId id="305" r:id="rId10"/>
    <p:sldId id="304" r:id="rId11"/>
    <p:sldId id="318" r:id="rId12"/>
    <p:sldId id="307" r:id="rId13"/>
    <p:sldId id="308" r:id="rId14"/>
    <p:sldId id="319" r:id="rId15"/>
    <p:sldId id="312" r:id="rId16"/>
    <p:sldId id="276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04/08/56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04/08/56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คำสั่งพื้นฐาน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0"/>
            <a:ext cx="6572296" cy="85723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200" b="1" dirty="0" smtClean="0">
                <a:latin typeface="Angsana New" pitchFamily="18" charset="-34"/>
                <a:cs typeface="IrisUPC" pitchFamily="34" charset="-34"/>
              </a:rPr>
              <a:t>if…else  (</a:t>
            </a:r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มากกว่า </a:t>
            </a:r>
            <a:r>
              <a:rPr lang="en-US" sz="3200" b="1" dirty="0" smtClean="0">
                <a:latin typeface="Angsana New" pitchFamily="18" charset="-34"/>
                <a:cs typeface="IrisUPC" pitchFamily="34" charset="-34"/>
              </a:rPr>
              <a:t>2 </a:t>
            </a:r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เงื่อนไข)</a:t>
            </a:r>
            <a:endParaRPr lang="th-TH" sz="32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928670"/>
            <a:ext cx="569593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sz="2400" u="sng" dirty="0" smtClean="0">
                <a:latin typeface="Angsana New" pitchFamily="18" charset="-34"/>
              </a:rPr>
              <a:t>รูปแบบ</a:t>
            </a:r>
            <a:endParaRPr lang="en-US" sz="2400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if(</a:t>
            </a:r>
            <a:r>
              <a:rPr lang="th-TH" sz="2400" dirty="0" smtClean="0">
                <a:latin typeface="Angsana New" pitchFamily="18" charset="-34"/>
              </a:rPr>
              <a:t>เงื่อนไข) </a:t>
            </a:r>
            <a:r>
              <a:rPr lang="en-US" sz="2400" dirty="0" smtClean="0">
                <a:latin typeface="Angsana New" pitchFamily="18" charset="-34"/>
              </a:rPr>
              <a:t>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	</a:t>
            </a:r>
            <a:r>
              <a:rPr lang="th-TH" sz="2400" dirty="0" smtClean="0">
                <a:latin typeface="Angsana New" pitchFamily="18" charset="-34"/>
              </a:rPr>
              <a:t>ถ้าตรงกับเงื่อนไขที่ </a:t>
            </a:r>
            <a:r>
              <a:rPr lang="en-US" sz="2400" dirty="0" smtClean="0">
                <a:latin typeface="Angsana New" pitchFamily="18" charset="-34"/>
              </a:rPr>
              <a:t>1 </a:t>
            </a:r>
            <a:r>
              <a:rPr lang="th-TH" sz="2400" dirty="0" smtClean="0">
                <a:latin typeface="Angsana New" pitchFamily="18" charset="-34"/>
              </a:rPr>
              <a:t> 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}else if (</a:t>
            </a:r>
            <a:r>
              <a:rPr lang="th-TH" sz="2400" dirty="0" smtClean="0">
                <a:latin typeface="Angsana New" pitchFamily="18" charset="-34"/>
              </a:rPr>
              <a:t>เงื่อนไข) </a:t>
            </a:r>
            <a:r>
              <a:rPr lang="en-US" sz="2400" dirty="0" smtClean="0">
                <a:latin typeface="Angsana New" pitchFamily="18" charset="-34"/>
              </a:rPr>
              <a:t>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	</a:t>
            </a:r>
            <a:r>
              <a:rPr lang="th-TH" sz="2400" dirty="0" smtClean="0">
                <a:latin typeface="Angsana New" pitchFamily="18" charset="-34"/>
              </a:rPr>
              <a:t> ถ้าตรงกับเงื่อนไขที่ </a:t>
            </a:r>
            <a:r>
              <a:rPr lang="en-US" sz="2400" dirty="0" smtClean="0">
                <a:latin typeface="Angsana New" pitchFamily="18" charset="-34"/>
              </a:rPr>
              <a:t>2 </a:t>
            </a:r>
            <a:r>
              <a:rPr lang="th-TH" sz="2400" dirty="0" smtClean="0">
                <a:latin typeface="Angsana New" pitchFamily="18" charset="-34"/>
              </a:rPr>
              <a:t> 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}else if (</a:t>
            </a:r>
            <a:r>
              <a:rPr lang="th-TH" sz="2400" dirty="0" smtClean="0">
                <a:latin typeface="Angsana New" pitchFamily="18" charset="-34"/>
              </a:rPr>
              <a:t>เงื่อนไข) </a:t>
            </a:r>
            <a:r>
              <a:rPr lang="en-US" sz="2400" dirty="0" smtClean="0">
                <a:latin typeface="Angsana New" pitchFamily="18" charset="-34"/>
              </a:rPr>
              <a:t>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sz="2400" dirty="0" smtClean="0">
                <a:latin typeface="Angsana New" pitchFamily="18" charset="-34"/>
              </a:rPr>
              <a:t>	ถ้าตรงกับเงื่อนไขที่ </a:t>
            </a:r>
            <a:r>
              <a:rPr lang="en-US" sz="2400" dirty="0" smtClean="0">
                <a:latin typeface="Angsana New" pitchFamily="18" charset="-34"/>
              </a:rPr>
              <a:t>3 </a:t>
            </a:r>
            <a:r>
              <a:rPr lang="th-TH" sz="2400" dirty="0" smtClean="0">
                <a:latin typeface="Angsana New" pitchFamily="18" charset="-34"/>
              </a:rPr>
              <a:t> 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}else if (</a:t>
            </a:r>
            <a:r>
              <a:rPr lang="th-TH" sz="2400" dirty="0" smtClean="0">
                <a:latin typeface="Angsana New" pitchFamily="18" charset="-34"/>
              </a:rPr>
              <a:t>เงื่อนไข) </a:t>
            </a:r>
            <a:r>
              <a:rPr lang="en-US" sz="2400" dirty="0" smtClean="0">
                <a:latin typeface="Angsana New" pitchFamily="18" charset="-34"/>
              </a:rPr>
              <a:t>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sz="2400" dirty="0" smtClean="0">
                <a:latin typeface="Angsana New" pitchFamily="18" charset="-34"/>
              </a:rPr>
              <a:t>	ถ้าตรงกับเงื่อนไขที่ </a:t>
            </a:r>
            <a:r>
              <a:rPr lang="en-US" sz="2400" dirty="0" smtClean="0">
                <a:latin typeface="Angsana New" pitchFamily="18" charset="-34"/>
              </a:rPr>
              <a:t>4   </a:t>
            </a:r>
            <a:r>
              <a:rPr lang="th-TH" sz="2400" dirty="0" smtClean="0">
                <a:latin typeface="Angsana New" pitchFamily="18" charset="-34"/>
              </a:rPr>
              <a:t>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}else 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	</a:t>
            </a:r>
            <a:r>
              <a:rPr lang="th-TH" sz="2400" dirty="0" smtClean="0">
                <a:latin typeface="Angsana New" pitchFamily="18" charset="-34"/>
              </a:rPr>
              <a:t>ถ้าเงื่อนไขอื่นๆ ที่นอกเหนือจาก </a:t>
            </a:r>
            <a:r>
              <a:rPr lang="en-US" sz="2400" dirty="0" smtClean="0">
                <a:latin typeface="Angsana New" pitchFamily="18" charset="-34"/>
              </a:rPr>
              <a:t>1-4 </a:t>
            </a:r>
            <a:r>
              <a:rPr lang="th-TH" sz="2400" dirty="0" smtClean="0">
                <a:latin typeface="Angsana New" pitchFamily="18" charset="-34"/>
              </a:rPr>
              <a:t>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00826" y="6286520"/>
            <a:ext cx="2133600" cy="365125"/>
          </a:xfrm>
        </p:spPr>
        <p:txBody>
          <a:bodyPr/>
          <a:lstStyle/>
          <a:p>
            <a:fld id="{5A07106A-A6E8-4F02-915D-1811BB60CAC9}" type="slidenum">
              <a:rPr lang="th-TH" smtClean="0"/>
              <a:pPr/>
              <a:t>10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2000"/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40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2000"/>
                                        <p:tgtEl>
                                          <p:spTgt spid="409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0"/>
            <a:ext cx="6572296" cy="85723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200" b="1" dirty="0" smtClean="0">
                <a:latin typeface="Angsana New" pitchFamily="18" charset="-34"/>
                <a:cs typeface="IrisUPC" pitchFamily="34" charset="-34"/>
              </a:rPr>
              <a:t>if…else  (</a:t>
            </a:r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มากกว่า </a:t>
            </a:r>
            <a:r>
              <a:rPr lang="en-US" sz="3200" b="1" dirty="0" smtClean="0">
                <a:latin typeface="Angsana New" pitchFamily="18" charset="-34"/>
                <a:cs typeface="IrisUPC" pitchFamily="34" charset="-34"/>
              </a:rPr>
              <a:t>2 </a:t>
            </a:r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เงื่อนไข)</a:t>
            </a:r>
            <a:endParaRPr lang="th-TH" sz="32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00826" y="6286520"/>
            <a:ext cx="2133600" cy="365125"/>
          </a:xfrm>
        </p:spPr>
        <p:txBody>
          <a:bodyPr/>
          <a:lstStyle/>
          <a:p>
            <a:fld id="{5A07106A-A6E8-4F02-915D-1811BB60CAC9}" type="slidenum">
              <a:rPr lang="th-TH" smtClean="0"/>
              <a:pPr/>
              <a:t>11</a:t>
            </a:fld>
            <a:endParaRPr lang="th-TH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642918"/>
            <a:ext cx="7143800" cy="6234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โจทย์ในชั้นเรียน</a:t>
            </a:r>
          </a:p>
          <a:p>
            <a:r>
              <a:rPr lang="th-TH" dirty="0" smtClean="0"/>
              <a:t>ใหรับขอมูลชั้นปของนักศึกษาและใหพิมพขอความตรงกับชั้นป  กําหนดวา</a:t>
            </a:r>
          </a:p>
          <a:p>
            <a:r>
              <a:rPr lang="th-TH" dirty="0" smtClean="0"/>
              <a:t>ชั้นปที่ 1 พิมพวา “</a:t>
            </a:r>
            <a:r>
              <a:rPr lang="en-US" dirty="0" smtClean="0"/>
              <a:t>Freshman”  </a:t>
            </a:r>
            <a:endParaRPr lang="th-TH" dirty="0" smtClean="0"/>
          </a:p>
          <a:p>
            <a:r>
              <a:rPr lang="th-TH" dirty="0" smtClean="0"/>
              <a:t>ชั้นปที่ 2 พิมพวา “</a:t>
            </a:r>
            <a:r>
              <a:rPr lang="en-US" dirty="0" smtClean="0"/>
              <a:t>Sophomore”  </a:t>
            </a:r>
            <a:endParaRPr lang="th-TH" dirty="0" smtClean="0"/>
          </a:p>
          <a:p>
            <a:r>
              <a:rPr lang="th-TH" dirty="0" smtClean="0"/>
              <a:t>ชั้นปที่ 3 พิมพวา “</a:t>
            </a:r>
            <a:r>
              <a:rPr lang="en-US" dirty="0" smtClean="0"/>
              <a:t>Junior”  </a:t>
            </a:r>
            <a:endParaRPr lang="th-TH" dirty="0" smtClean="0"/>
          </a:p>
          <a:p>
            <a:r>
              <a:rPr lang="th-TH" dirty="0" smtClean="0"/>
              <a:t>ชั้นปที่ 4 พิมพวา “</a:t>
            </a:r>
            <a:r>
              <a:rPr lang="en-US" dirty="0" smtClean="0"/>
              <a:t>Senior”  </a:t>
            </a:r>
            <a:endParaRPr lang="th-TH" dirty="0" smtClean="0"/>
          </a:p>
          <a:p>
            <a:r>
              <a:rPr lang="th-TH" dirty="0" smtClean="0"/>
              <a:t>ชั้นปอื่น ๆ พิมพวา “</a:t>
            </a:r>
            <a:r>
              <a:rPr lang="en-US" dirty="0" smtClean="0"/>
              <a:t>Super”</a:t>
            </a:r>
            <a:r>
              <a:rPr lang="th-TH" u="sng" dirty="0" smtClean="0">
                <a:latin typeface="Angsana New" pitchFamily="18" charset="-34"/>
              </a:rPr>
              <a:t>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switch…case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28596" y="1500174"/>
            <a:ext cx="5357850" cy="64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en-US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357158" y="857232"/>
            <a:ext cx="2390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ใช้สำหรับหลายเงื่อนไข</a:t>
            </a:r>
            <a:endParaRPr lang="th-TH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857356" y="1285860"/>
            <a:ext cx="4686300" cy="5357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switch (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ตัวแปรที่ต้องการตรวจสอบค่า)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Angsana New" pitchFamily="18" charset="-34"/>
              <a:cs typeface="Cordia New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  	case 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ค่าที่ 1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		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คำสั่งต่าง ๆ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		break;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	case 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ค่าที่ 2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		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คำสั่งต่าง ๆ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		break;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	……….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	default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		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คำสั่งที่ไม่อยู่ในเงื่อนไข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ngsana New" pitchFamily="18" charset="-34"/>
                <a:cs typeface="Cordia New" pitchFamily="34" charset="-34"/>
              </a:rPr>
              <a:t>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dia New" pitchFamily="34" charset="-34"/>
              <a:ea typeface="Angsana New" pitchFamily="18" charset="-34"/>
              <a:cs typeface="Cordia New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dia New" pitchFamily="34" charset="-34"/>
              <a:ea typeface="Angsana New" pitchFamily="18" charset="-34"/>
              <a:cs typeface="Cordia New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dia New" pitchFamily="34" charset="-34"/>
              <a:ea typeface="Angsana New" pitchFamily="18" charset="-34"/>
              <a:cs typeface="Cordia New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dia New" pitchFamily="34" charset="-34"/>
              <a:ea typeface="Angsana New" pitchFamily="18" charset="-34"/>
              <a:cs typeface="Cordia New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dia New" pitchFamily="34" charset="-34"/>
              <a:ea typeface="Angsana New" pitchFamily="18" charset="-34"/>
              <a:cs typeface="Cordia New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โจทย์ในชั้นเรียน</a:t>
            </a:r>
          </a:p>
          <a:p>
            <a:r>
              <a:rPr lang="th-TH" dirty="0" smtClean="0"/>
              <a:t>ใหรับขอมูลชั้นปของนักศึกษาและใหพิมพขอความตรงกับชั้นป  กําหนดวา</a:t>
            </a:r>
          </a:p>
          <a:p>
            <a:r>
              <a:rPr lang="th-TH" dirty="0" smtClean="0"/>
              <a:t>ชั้นปที่ 1 พิมพวา “</a:t>
            </a:r>
            <a:r>
              <a:rPr lang="en-US" dirty="0" smtClean="0"/>
              <a:t>Freshman”  </a:t>
            </a:r>
            <a:endParaRPr lang="th-TH" dirty="0" smtClean="0"/>
          </a:p>
          <a:p>
            <a:r>
              <a:rPr lang="th-TH" dirty="0" smtClean="0"/>
              <a:t>ชั้นปที่ 2 พิมพวา “</a:t>
            </a:r>
            <a:r>
              <a:rPr lang="en-US" dirty="0" smtClean="0"/>
              <a:t>Sophomore”  </a:t>
            </a:r>
            <a:endParaRPr lang="th-TH" dirty="0" smtClean="0"/>
          </a:p>
          <a:p>
            <a:r>
              <a:rPr lang="th-TH" dirty="0" smtClean="0"/>
              <a:t>ชั้นปที่ 3 พิมพวา “</a:t>
            </a:r>
            <a:r>
              <a:rPr lang="en-US" dirty="0" smtClean="0"/>
              <a:t>Junior”  </a:t>
            </a:r>
            <a:endParaRPr lang="th-TH" dirty="0" smtClean="0"/>
          </a:p>
          <a:p>
            <a:r>
              <a:rPr lang="th-TH" dirty="0" smtClean="0"/>
              <a:t>ชั้นปที่ 4 พิมพวา “</a:t>
            </a:r>
            <a:r>
              <a:rPr lang="en-US" dirty="0" smtClean="0"/>
              <a:t>Senior”  </a:t>
            </a:r>
            <a:endParaRPr lang="th-TH" dirty="0" smtClean="0"/>
          </a:p>
          <a:p>
            <a:r>
              <a:rPr lang="th-TH" dirty="0" smtClean="0"/>
              <a:t>ชั้นปอื่น ๆ พิมพวา “</a:t>
            </a:r>
            <a:r>
              <a:rPr lang="en-US" dirty="0" smtClean="0"/>
              <a:t>Super”</a:t>
            </a:r>
            <a:r>
              <a:rPr lang="th-TH" u="sng" dirty="0" smtClean="0">
                <a:latin typeface="Angsana New" pitchFamily="18" charset="-34"/>
              </a:rPr>
              <a:t>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switch…case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15</a:t>
            </a:fld>
            <a:endParaRPr lang="th-TH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00108"/>
            <a:ext cx="861429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500034" y="1214422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คำสั่งสำหรับแสดงผลผ่านหน้าจอ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662" y="1928802"/>
            <a:ext cx="778674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System.out.println</a:t>
            </a:r>
            <a:r>
              <a:rPr lang="en-US" dirty="0" smtClean="0"/>
              <a:t>(“</a:t>
            </a:r>
            <a:r>
              <a:rPr lang="th-TH" dirty="0" smtClean="0"/>
              <a:t>ข้อความที่ต้องการแสดงผลออกหน้าจอ</a:t>
            </a:r>
            <a:r>
              <a:rPr lang="en-US" dirty="0" smtClean="0"/>
              <a:t>”);</a:t>
            </a:r>
            <a:endParaRPr lang="th-TH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928662" y="2857496"/>
            <a:ext cx="778674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28662" y="3857628"/>
            <a:ext cx="778674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th-TH" dirty="0" smtClean="0"/>
              <a:t>“ข้อความ”</a:t>
            </a:r>
            <a:r>
              <a:rPr lang="en-US" dirty="0" smtClean="0"/>
              <a:t>+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285720" y="500042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คำสั่งสำหรับรับค่าผ่านคีย์บอร์ดและแสดงผลทางหน้าจอ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9065627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43050"/>
            <a:ext cx="8229600" cy="2643206"/>
          </a:xfrm>
        </p:spPr>
        <p:txBody>
          <a:bodyPr>
            <a:noAutofit/>
          </a:bodyPr>
          <a:lstStyle/>
          <a:p>
            <a:pPr algn="l"/>
            <a:r>
              <a:rPr lang="en-US" sz="2800" i="1" dirty="0" smtClean="0"/>
              <a:t>String s = </a:t>
            </a:r>
            <a:r>
              <a:rPr lang="en-US" sz="2800" i="1" dirty="0" err="1" smtClean="0"/>
              <a:t>Sc.nextLine</a:t>
            </a:r>
            <a:r>
              <a:rPr lang="en-US" sz="2800" i="1" dirty="0" smtClean="0"/>
              <a:t>(); //</a:t>
            </a:r>
            <a:r>
              <a:rPr lang="th-TH" sz="2800" i="1" dirty="0" smtClean="0"/>
              <a:t>ใช้สำหรับรับค่าเป็น </a:t>
            </a:r>
            <a:r>
              <a:rPr lang="en-US" sz="2800" i="1" dirty="0" smtClean="0"/>
              <a:t>Sting</a:t>
            </a:r>
            <a:br>
              <a:rPr lang="en-US" sz="2800" i="1" dirty="0" smtClean="0"/>
            </a:br>
            <a:r>
              <a:rPr lang="en-US" sz="2800" i="1" dirty="0" err="1" smtClean="0"/>
              <a:t>int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= </a:t>
            </a:r>
            <a:r>
              <a:rPr lang="en-US" sz="2800" i="1" dirty="0" err="1" smtClean="0"/>
              <a:t>Sc.nextInt</a:t>
            </a:r>
            <a:r>
              <a:rPr lang="en-US" sz="2800" i="1" dirty="0" smtClean="0"/>
              <a:t>(); //</a:t>
            </a:r>
            <a:r>
              <a:rPr lang="th-TH" sz="2800" i="1" dirty="0" smtClean="0"/>
              <a:t>ใช้สำหรับรับค่าเป็น </a:t>
            </a:r>
            <a:r>
              <a:rPr lang="en-US" sz="2800" i="1" dirty="0" err="1" smtClean="0"/>
              <a:t>interger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float f = </a:t>
            </a:r>
            <a:r>
              <a:rPr lang="en-US" sz="2800" i="1" dirty="0" err="1" smtClean="0"/>
              <a:t>Sc.nextFloat</a:t>
            </a:r>
            <a:r>
              <a:rPr lang="en-US" sz="2800" i="1" dirty="0" smtClean="0"/>
              <a:t>(); //</a:t>
            </a:r>
            <a:r>
              <a:rPr lang="th-TH" sz="2800" i="1" dirty="0" smtClean="0"/>
              <a:t>ใช้สำหรับรับค่าเป็น </a:t>
            </a:r>
            <a:r>
              <a:rPr lang="en-US" sz="2800" i="1" dirty="0" smtClean="0"/>
              <a:t>float</a:t>
            </a:r>
            <a:br>
              <a:rPr lang="en-US" sz="2800" i="1" dirty="0" smtClean="0"/>
            </a:br>
            <a:r>
              <a:rPr lang="en-US" sz="2800" i="1" dirty="0" smtClean="0"/>
              <a:t>double d = </a:t>
            </a:r>
            <a:r>
              <a:rPr lang="en-US" sz="2800" i="1" dirty="0" err="1" smtClean="0"/>
              <a:t>Sc.nextDouble</a:t>
            </a:r>
            <a:r>
              <a:rPr lang="en-US" sz="2800" i="1" dirty="0" smtClean="0"/>
              <a:t>(); //</a:t>
            </a:r>
            <a:r>
              <a:rPr lang="th-TH" sz="2800" i="1" dirty="0" smtClean="0"/>
              <a:t>ใช้สำหรับรับค่าเป็น </a:t>
            </a:r>
            <a:r>
              <a:rPr lang="en-US" sz="2800" i="1" dirty="0" smtClean="0"/>
              <a:t>double</a:t>
            </a:r>
            <a:br>
              <a:rPr lang="en-US" sz="2800" i="1" dirty="0" smtClean="0"/>
            </a:br>
            <a:r>
              <a:rPr lang="en-US" sz="2800" i="1" dirty="0" smtClean="0"/>
              <a:t>long l = </a:t>
            </a:r>
            <a:r>
              <a:rPr lang="en-US" sz="2800" i="1" dirty="0" err="1" smtClean="0"/>
              <a:t>Sc.nextLong</a:t>
            </a:r>
            <a:r>
              <a:rPr lang="en-US" sz="2800" i="1" dirty="0" smtClean="0"/>
              <a:t>(); //</a:t>
            </a:r>
            <a:r>
              <a:rPr lang="th-TH" sz="2800" i="1" dirty="0" smtClean="0"/>
              <a:t>ใช้สำหรับรับค่าเป็น </a:t>
            </a:r>
            <a:r>
              <a:rPr lang="en-US" sz="2800" i="1" dirty="0" smtClean="0"/>
              <a:t>long</a:t>
            </a:r>
            <a:endParaRPr lang="th-TH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คำสั่งแบบมีเงื่อนไข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  (2 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เงื่อนไข)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571472" y="1571612"/>
            <a:ext cx="569593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en-US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if(</a:t>
            </a:r>
            <a:r>
              <a:rPr lang="th-TH" dirty="0" smtClean="0">
                <a:latin typeface="Angsana New" pitchFamily="18" charset="-34"/>
              </a:rPr>
              <a:t>เงื่อนไข) </a:t>
            </a:r>
            <a:r>
              <a:rPr lang="en-US" dirty="0" smtClean="0">
                <a:latin typeface="Angsana New" pitchFamily="18" charset="-34"/>
              </a:rPr>
              <a:t>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</a:rPr>
              <a:t>ถ้าเป็นจริงให้ทำตรงนี้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}else{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</a:rPr>
              <a:t>ถ้าเป็นเท็จให้ทำตรงนี้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}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643050"/>
            <a:ext cx="409884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  (2 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เงื่อนไข)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214422"/>
            <a:ext cx="843328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000100" y="1285860"/>
            <a:ext cx="569593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เงื่อนไขและเครื่องหมาย</a:t>
            </a:r>
            <a:endParaRPr lang="en-US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7" y="2071678"/>
            <a:ext cx="6000792" cy="199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4071942"/>
            <a:ext cx="41931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5000636"/>
            <a:ext cx="501554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โจทย์ในชั้นเรียน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ให้นักศึกษาเขียนโปรแกรมเพื่อรับค่าผ่านคีย์บอร์ดจำนวน </a:t>
            </a:r>
            <a:r>
              <a:rPr lang="en-US" dirty="0" smtClean="0">
                <a:latin typeface="Angsana New" pitchFamily="18" charset="-34"/>
              </a:rPr>
              <a:t>1 </a:t>
            </a:r>
            <a:r>
              <a:rPr lang="th-TH" dirty="0" smtClean="0">
                <a:latin typeface="Angsana New" pitchFamily="18" charset="-34"/>
              </a:rPr>
              <a:t>ค่า แล้วให้เปรียบเทียบว่ามีค่ามากกว่าหรือน้อยกว่า </a:t>
            </a:r>
            <a:r>
              <a:rPr lang="en-US" dirty="0" smtClean="0">
                <a:latin typeface="Angsana New" pitchFamily="18" charset="-34"/>
              </a:rPr>
              <a:t>10 </a:t>
            </a:r>
            <a:endParaRPr lang="th-TH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- </a:t>
            </a:r>
            <a:r>
              <a:rPr lang="th-TH" dirty="0" smtClean="0">
                <a:latin typeface="Angsana New" pitchFamily="18" charset="-34"/>
              </a:rPr>
              <a:t>ถ้ามากกว่า </a:t>
            </a:r>
            <a:r>
              <a:rPr lang="en-US" dirty="0" smtClean="0">
                <a:latin typeface="Angsana New" pitchFamily="18" charset="-34"/>
              </a:rPr>
              <a:t>10</a:t>
            </a:r>
            <a:r>
              <a:rPr lang="th-TH" dirty="0" smtClean="0">
                <a:latin typeface="Angsana New" pitchFamily="18" charset="-34"/>
              </a:rPr>
              <a:t> ให้แสดงค่าว่า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		</a:t>
            </a:r>
            <a:r>
              <a:rPr lang="en-US" dirty="0" smtClean="0">
                <a:latin typeface="Angsana New" pitchFamily="18" charset="-34"/>
              </a:rPr>
              <a:t>“Number is XXX more than 10”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	- </a:t>
            </a:r>
            <a:r>
              <a:rPr lang="th-TH" dirty="0" smtClean="0">
                <a:latin typeface="Angsana New" pitchFamily="18" charset="-34"/>
              </a:rPr>
              <a:t>ถ้าน้อยกว่า </a:t>
            </a:r>
            <a:r>
              <a:rPr lang="en-US" dirty="0" smtClean="0">
                <a:latin typeface="Angsana New" pitchFamily="18" charset="-34"/>
              </a:rPr>
              <a:t>10 </a:t>
            </a:r>
            <a:r>
              <a:rPr lang="th-TH" dirty="0" smtClean="0">
                <a:latin typeface="Angsana New" pitchFamily="18" charset="-34"/>
              </a:rPr>
              <a:t> ให้แสดงคำว่า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		</a:t>
            </a:r>
            <a:r>
              <a:rPr lang="en-US" dirty="0" smtClean="0">
                <a:latin typeface="Angsana New" pitchFamily="18" charset="-34"/>
              </a:rPr>
              <a:t>“Number is XXX less than 10”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344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คำสั่งพื้นฐาน</vt:lpstr>
      <vt:lpstr>Slide 2</vt:lpstr>
      <vt:lpstr>Slide 3</vt:lpstr>
      <vt:lpstr>String s = Sc.nextLine(); //ใช้สำหรับรับค่าเป็น Sting int i = Sc.nextInt(); //ใช้สำหรับรับค่าเป็น interger float f = Sc.nextFloat(); //ใช้สำหรับรับค่าเป็น float double d = Sc.nextDouble(); //ใช้สำหรับรับค่าเป็น double long l = Sc.nextLong(); //ใช้สำหรับรับค่าเป็น long</vt:lpstr>
      <vt:lpstr>คำสั่งแบบมีเงื่อนไข</vt:lpstr>
      <vt:lpstr>คำสั่ง if…else  (2 เงื่อนไข)</vt:lpstr>
      <vt:lpstr>คำสั่ง if…else  (2 เงื่อนไข)</vt:lpstr>
      <vt:lpstr>คำสั่ง if…else</vt:lpstr>
      <vt:lpstr>คำสั่ง if…else</vt:lpstr>
      <vt:lpstr>คำสั่ง if…else  (มากกว่า 2 เงื่อนไข)</vt:lpstr>
      <vt:lpstr>คำสั่ง if…else  (มากกว่า 2 เงื่อนไข)</vt:lpstr>
      <vt:lpstr>คำสั่ง if…else</vt:lpstr>
      <vt:lpstr>คำสั่ง switch…case</vt:lpstr>
      <vt:lpstr>คำสั่ง if…else</vt:lpstr>
      <vt:lpstr>คำสั่ง switch…case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138</cp:revision>
  <dcterms:created xsi:type="dcterms:W3CDTF">2013-04-04T04:07:17Z</dcterms:created>
  <dcterms:modified xsi:type="dcterms:W3CDTF">2013-08-04T05:21:35Z</dcterms:modified>
</cp:coreProperties>
</file>